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57" r:id="rId3"/>
  </p:sldIdLst>
  <p:sldSz cx="12192000" cy="6858000"/>
  <p:notesSz cx="6858000" cy="9144000"/>
  <p:defaultTextStyle>
    <a:defPPr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05B"/>
    <a:srgbClr val="00B2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270ECDB-D5C6-499D-9E57-D3C19CE57D69}" v="1" dt="2026-05-12T09:49:17.553"/>
    <p1510:client id="{6842FE87-04E7-469E-A18B-51A93C52584F}" v="4" dt="2026-05-12T07:58:12.341"/>
    <p1510:client id="{D180AC5F-7DC2-416F-BFCC-711BA5F85C94}" v="3" dt="2026-05-12T08:54:14.19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9" autoAdjust="0"/>
    <p:restoredTop sz="94660"/>
  </p:normalViewPr>
  <p:slideViewPr>
    <p:cSldViewPr snapToGrid="0">
      <p:cViewPr varScale="1">
        <p:scale>
          <a:sx n="68" d="100"/>
          <a:sy n="68" d="100"/>
        </p:scale>
        <p:origin x="84" y="5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oudarin Laurent" userId="14ed6808-b0ef-40ce-a6c3-249bb48ef108" providerId="ADAL" clId="{57C48918-CC9C-4261-9451-EF82A9C6C799}"/>
    <pc:docChg chg="undo custSel modSld">
      <pc:chgData name="Soudarin Laurent" userId="14ed6808-b0ef-40ce-a6c3-249bb48ef108" providerId="ADAL" clId="{57C48918-CC9C-4261-9451-EF82A9C6C799}" dt="2026-05-12T09:50:02.240" v="92" actId="20577"/>
      <pc:docMkLst>
        <pc:docMk/>
      </pc:docMkLst>
      <pc:sldChg chg="addSp delSp modSp mod">
        <pc:chgData name="Soudarin Laurent" userId="14ed6808-b0ef-40ce-a6c3-249bb48ef108" providerId="ADAL" clId="{57C48918-CC9C-4261-9451-EF82A9C6C799}" dt="2026-05-12T09:50:02.240" v="92" actId="20577"/>
        <pc:sldMkLst>
          <pc:docMk/>
          <pc:sldMk cId="938625223" sldId="257"/>
        </pc:sldMkLst>
        <pc:spChg chg="mod">
          <ac:chgData name="Soudarin Laurent" userId="14ed6808-b0ef-40ce-a6c3-249bb48ef108" providerId="ADAL" clId="{57C48918-CC9C-4261-9451-EF82A9C6C799}" dt="2026-05-12T09:50:02.240" v="92" actId="20577"/>
          <ac:spMkLst>
            <pc:docMk/>
            <pc:sldMk cId="938625223" sldId="257"/>
            <ac:spMk id="2" creationId="{6E99B046-58C7-F7EC-54EB-8DEAD0C1A3FF}"/>
          </ac:spMkLst>
        </pc:spChg>
        <pc:spChg chg="add mod">
          <ac:chgData name="Soudarin Laurent" userId="14ed6808-b0ef-40ce-a6c3-249bb48ef108" providerId="ADAL" clId="{57C48918-CC9C-4261-9451-EF82A9C6C799}" dt="2026-05-12T08:54:27.921" v="61" actId="1036"/>
          <ac:spMkLst>
            <pc:docMk/>
            <pc:sldMk cId="938625223" sldId="257"/>
            <ac:spMk id="3" creationId="{FC741F14-9370-954F-0350-A31F3CD8982A}"/>
          </ac:spMkLst>
        </pc:spChg>
        <pc:spChg chg="del mod">
          <ac:chgData name="Soudarin Laurent" userId="14ed6808-b0ef-40ce-a6c3-249bb48ef108" providerId="ADAL" clId="{57C48918-CC9C-4261-9451-EF82A9C6C799}" dt="2026-05-12T08:54:13.098" v="56" actId="478"/>
          <ac:spMkLst>
            <pc:docMk/>
            <pc:sldMk cId="938625223" sldId="257"/>
            <ac:spMk id="10" creationId="{A0C2008B-6164-905B-8718-43C95C135426}"/>
          </ac:spMkLst>
        </pc:spChg>
      </pc:sldChg>
      <pc:sldChg chg="addSp delSp modSp mod">
        <pc:chgData name="Soudarin Laurent" userId="14ed6808-b0ef-40ce-a6c3-249bb48ef108" providerId="ADAL" clId="{57C48918-CC9C-4261-9451-EF82A9C6C799}" dt="2026-05-12T09:49:39.551" v="87" actId="20577"/>
        <pc:sldMkLst>
          <pc:docMk/>
          <pc:sldMk cId="2555558340" sldId="260"/>
        </pc:sldMkLst>
        <pc:spChg chg="mod">
          <ac:chgData name="Soudarin Laurent" userId="14ed6808-b0ef-40ce-a6c3-249bb48ef108" providerId="ADAL" clId="{57C48918-CC9C-4261-9451-EF82A9C6C799}" dt="2026-05-12T09:49:39.551" v="87" actId="20577"/>
          <ac:spMkLst>
            <pc:docMk/>
            <pc:sldMk cId="2555558340" sldId="260"/>
            <ac:spMk id="2" creationId="{1F882FD3-52CD-95DD-9572-3402DDEEA4BC}"/>
          </ac:spMkLst>
        </pc:spChg>
        <pc:spChg chg="mod">
          <ac:chgData name="Soudarin Laurent" userId="14ed6808-b0ef-40ce-a6c3-249bb48ef108" providerId="ADAL" clId="{57C48918-CC9C-4261-9451-EF82A9C6C799}" dt="2026-05-12T07:56:40.902" v="44" actId="14100"/>
          <ac:spMkLst>
            <pc:docMk/>
            <pc:sldMk cId="2555558340" sldId="260"/>
            <ac:spMk id="3" creationId="{2AD784F8-6D97-08A4-AEAC-3080FBB1E05F}"/>
          </ac:spMkLst>
        </pc:spChg>
        <pc:spChg chg="mod">
          <ac:chgData name="Soudarin Laurent" userId="14ed6808-b0ef-40ce-a6c3-249bb48ef108" providerId="ADAL" clId="{57C48918-CC9C-4261-9451-EF82A9C6C799}" dt="2026-05-12T07:54:30.913" v="16" actId="14100"/>
          <ac:spMkLst>
            <pc:docMk/>
            <pc:sldMk cId="2555558340" sldId="260"/>
            <ac:spMk id="17" creationId="{62DDCBFF-81C1-D442-16C2-18099EA0FBB2}"/>
          </ac:spMkLst>
        </pc:spChg>
        <pc:spChg chg="del mod">
          <ac:chgData name="Soudarin Laurent" userId="14ed6808-b0ef-40ce-a6c3-249bb48ef108" providerId="ADAL" clId="{57C48918-CC9C-4261-9451-EF82A9C6C799}" dt="2026-05-12T09:45:38.817" v="63" actId="478"/>
          <ac:spMkLst>
            <pc:docMk/>
            <pc:sldMk cId="2555558340" sldId="260"/>
            <ac:spMk id="24" creationId="{AB5A19A5-F15F-A057-76A2-5AEF77E34CC8}"/>
          </ac:spMkLst>
        </pc:spChg>
        <pc:spChg chg="mod">
          <ac:chgData name="Soudarin Laurent" userId="14ed6808-b0ef-40ce-a6c3-249bb48ef108" providerId="ADAL" clId="{57C48918-CC9C-4261-9451-EF82A9C6C799}" dt="2026-05-12T09:46:18.949" v="72" actId="14100"/>
          <ac:spMkLst>
            <pc:docMk/>
            <pc:sldMk cId="2555558340" sldId="260"/>
            <ac:spMk id="26" creationId="{31FA2393-D271-2DC4-D045-BD8C982EFE1F}"/>
          </ac:spMkLst>
        </pc:spChg>
        <pc:spChg chg="del">
          <ac:chgData name="Soudarin Laurent" userId="14ed6808-b0ef-40ce-a6c3-249bb48ef108" providerId="ADAL" clId="{57C48918-CC9C-4261-9451-EF82A9C6C799}" dt="2026-05-12T09:45:37.421" v="62" actId="478"/>
          <ac:spMkLst>
            <pc:docMk/>
            <pc:sldMk cId="2555558340" sldId="260"/>
            <ac:spMk id="28" creationId="{D1DC5DA8-B3DB-BFB7-DEE6-9176EAEB72AF}"/>
          </ac:spMkLst>
        </pc:spChg>
        <pc:graphicFrameChg chg="add mod">
          <ac:chgData name="Soudarin Laurent" userId="14ed6808-b0ef-40ce-a6c3-249bb48ef108" providerId="ADAL" clId="{57C48918-CC9C-4261-9451-EF82A9C6C799}" dt="2026-05-12T07:58:54.832" v="53" actId="1076"/>
          <ac:graphicFrameMkLst>
            <pc:docMk/>
            <pc:sldMk cId="2555558340" sldId="260"/>
            <ac:graphicFrameMk id="5" creationId="{93FB766E-504C-B7D1-7086-8F582CDB979C}"/>
          </ac:graphicFrameMkLst>
        </pc:graphicFrame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12/05/2026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12/05/2026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12/05/2026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12/05/2026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12/05/2026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12/05/2026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12/05/2026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12/05/2026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12/05/2026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12/05/2026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12/05/2026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GB" smtClean="0"/>
              <a:t>12/05/2026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0EA680-D336-4FF7-8B7A-9848BB0A1C32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B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1C0878-EE00-97F6-1C0D-4727EE227F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each with boats and a sandy beach&#10;&#10;AI-generated content may be incorrect.">
            <a:extLst>
              <a:ext uri="{FF2B5EF4-FFF2-40B4-BE49-F238E27FC236}">
                <a16:creationId xmlns:a16="http://schemas.microsoft.com/office/drawing/2014/main" id="{62ECF411-19F4-B6CB-C3BA-1B73F1F1A4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D2F37F1-F78F-9813-3E7F-82903B44A5A2}"/>
              </a:ext>
            </a:extLst>
          </p:cNvPr>
          <p:cNvSpPr/>
          <p:nvPr/>
        </p:nvSpPr>
        <p:spPr>
          <a:xfrm>
            <a:off x="-4845" y="1634"/>
            <a:ext cx="12198515" cy="8459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AD784F8-6D97-08A4-AEAC-3080FBB1E05F}"/>
              </a:ext>
            </a:extLst>
          </p:cNvPr>
          <p:cNvSpPr/>
          <p:nvPr/>
        </p:nvSpPr>
        <p:spPr>
          <a:xfrm>
            <a:off x="-6516" y="0"/>
            <a:ext cx="4197515" cy="846000"/>
          </a:xfrm>
          <a:prstGeom prst="roundRect">
            <a:avLst>
              <a:gd name="adj" fmla="val 0"/>
            </a:avLst>
          </a:prstGeom>
          <a:solidFill>
            <a:srgbClr val="00205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2DDCBFF-81C1-D442-16C2-18099EA0FBB2}"/>
              </a:ext>
            </a:extLst>
          </p:cNvPr>
          <p:cNvSpPr txBox="1"/>
          <p:nvPr/>
        </p:nvSpPr>
        <p:spPr>
          <a:xfrm>
            <a:off x="204709" y="131128"/>
            <a:ext cx="3986291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3200" dirty="0">
                <a:solidFill>
                  <a:schemeClr val="bg1"/>
                </a:solidFill>
                <a:latin typeface="Arial"/>
                <a:cs typeface="Arial"/>
              </a:rPr>
              <a:t>IDS Workshop </a:t>
            </a:r>
            <a:r>
              <a:rPr lang="en-GB" sz="3200" b="1" dirty="0">
                <a:solidFill>
                  <a:schemeClr val="bg1"/>
                </a:solidFill>
                <a:latin typeface="Arial"/>
                <a:cs typeface="Arial"/>
              </a:rPr>
              <a:t>2026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5121682-C16B-067A-04E2-D38A6071C3AD}"/>
              </a:ext>
            </a:extLst>
          </p:cNvPr>
          <p:cNvSpPr/>
          <p:nvPr/>
        </p:nvSpPr>
        <p:spPr>
          <a:xfrm>
            <a:off x="2343" y="5838841"/>
            <a:ext cx="12187732" cy="1018466"/>
          </a:xfrm>
          <a:prstGeom prst="rect">
            <a:avLst/>
          </a:prstGeom>
          <a:solidFill>
            <a:srgbClr val="00205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" name="Picture 19" descr="A blue circle with white and red bird logos&#10;&#10;AI-generated content may be incorrect.">
            <a:extLst>
              <a:ext uri="{FF2B5EF4-FFF2-40B4-BE49-F238E27FC236}">
                <a16:creationId xmlns:a16="http://schemas.microsoft.com/office/drawing/2014/main" id="{C012CB42-3718-E91D-FB2A-BE3C5E3914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4821" y="5922252"/>
            <a:ext cx="6703445" cy="857892"/>
          </a:xfrm>
          <a:prstGeom prst="rect">
            <a:avLst/>
          </a:prstGeom>
        </p:spPr>
      </p:pic>
      <p:pic>
        <p:nvPicPr>
          <p:cNvPr id="22" name="Picture 21" descr="A close up of a logo&#10;&#10;AI-generated content may be incorrect.">
            <a:extLst>
              <a:ext uri="{FF2B5EF4-FFF2-40B4-BE49-F238E27FC236}">
                <a16:creationId xmlns:a16="http://schemas.microsoft.com/office/drawing/2014/main" id="{2B350074-8013-7FBD-D533-089D176030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4821" y="-47945"/>
            <a:ext cx="7555302" cy="947750"/>
          </a:xfrm>
          <a:prstGeom prst="rect">
            <a:avLst/>
          </a:prstGeom>
        </p:spPr>
      </p:pic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31FA2393-D271-2DC4-D045-BD8C982EFE1F}"/>
              </a:ext>
            </a:extLst>
          </p:cNvPr>
          <p:cNvSpPr/>
          <p:nvPr/>
        </p:nvSpPr>
        <p:spPr>
          <a:xfrm>
            <a:off x="-3529" y="2096348"/>
            <a:ext cx="9471088" cy="3078944"/>
          </a:xfrm>
          <a:prstGeom prst="roundRect">
            <a:avLst>
              <a:gd name="adj" fmla="val 0"/>
            </a:avLst>
          </a:prstGeom>
          <a:solidFill>
            <a:srgbClr val="00205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8">
            <a:extLst>
              <a:ext uri="{FF2B5EF4-FFF2-40B4-BE49-F238E27FC236}">
                <a16:creationId xmlns:a16="http://schemas.microsoft.com/office/drawing/2014/main" id="{1F882FD3-52CD-95DD-9572-3402DDEEA4BC}"/>
              </a:ext>
            </a:extLst>
          </p:cNvPr>
          <p:cNvSpPr txBox="1"/>
          <p:nvPr/>
        </p:nvSpPr>
        <p:spPr>
          <a:xfrm>
            <a:off x="204710" y="2234916"/>
            <a:ext cx="8854884" cy="13234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rial"/>
                <a:cs typeface="Arial"/>
              </a:rPr>
              <a:t>Presentation title here </a:t>
            </a:r>
          </a:p>
          <a:p>
            <a:r>
              <a:rPr lang="en-US" sz="4000" b="1" dirty="0">
                <a:solidFill>
                  <a:schemeClr val="bg1"/>
                </a:solidFill>
                <a:latin typeface="Arial"/>
                <a:cs typeface="Arial"/>
              </a:rPr>
              <a:t>and a second line for long titles 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4" name="TextBox 12">
            <a:extLst>
              <a:ext uri="{FF2B5EF4-FFF2-40B4-BE49-F238E27FC236}">
                <a16:creationId xmlns:a16="http://schemas.microsoft.com/office/drawing/2014/main" id="{0195FEB0-95F5-8920-280A-5CA4CC7CA65A}"/>
              </a:ext>
            </a:extLst>
          </p:cNvPr>
          <p:cNvSpPr txBox="1"/>
          <p:nvPr/>
        </p:nvSpPr>
        <p:spPr>
          <a:xfrm>
            <a:off x="204710" y="3954832"/>
            <a:ext cx="5593511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b="1" dirty="0">
                <a:solidFill>
                  <a:schemeClr val="bg1"/>
                </a:solidFill>
                <a:latin typeface="Arial"/>
                <a:cs typeface="Arial"/>
              </a:rPr>
              <a:t>Presenter Name</a:t>
            </a:r>
          </a:p>
          <a:p>
            <a:r>
              <a:rPr lang="en-GB" dirty="0">
                <a:solidFill>
                  <a:schemeClr val="bg1"/>
                </a:solidFill>
                <a:latin typeface="Arial"/>
                <a:cs typeface="Arial"/>
              </a:rPr>
              <a:t>Job title</a:t>
            </a:r>
          </a:p>
          <a:p>
            <a:r>
              <a:rPr lang="en-GB" i="1" dirty="0">
                <a:solidFill>
                  <a:schemeClr val="bg1"/>
                </a:solidFill>
                <a:latin typeface="Arial"/>
                <a:cs typeface="Arial"/>
              </a:rPr>
              <a:t>Organisation</a:t>
            </a:r>
            <a:endParaRPr lang="en-US" i="1" dirty="0"/>
          </a:p>
        </p:txBody>
      </p:sp>
      <p:pic>
        <p:nvPicPr>
          <p:cNvPr id="10" name="Picture 9" descr="A satellite with a black background&#10;&#10;AI-generated content may be incorrect.">
            <a:extLst>
              <a:ext uri="{FF2B5EF4-FFF2-40B4-BE49-F238E27FC236}">
                <a16:creationId xmlns:a16="http://schemas.microsoft.com/office/drawing/2014/main" id="{7A174DBE-1CD5-6A33-5128-2B5C65D155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040000">
            <a:off x="8677379" y="731718"/>
            <a:ext cx="3601862" cy="2573548"/>
          </a:xfrm>
          <a:prstGeom prst="rect">
            <a:avLst/>
          </a:prstGeom>
        </p:spPr>
      </p:pic>
      <p:graphicFrame>
        <p:nvGraphicFramePr>
          <p:cNvPr id="5" name="Object 17">
            <a:extLst>
              <a:ext uri="{FF2B5EF4-FFF2-40B4-BE49-F238E27FC236}">
                <a16:creationId xmlns:a16="http://schemas.microsoft.com/office/drawing/2014/main" id="{93FB766E-504C-B7D1-7086-8F582CDB979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35376"/>
              </p:ext>
            </p:extLst>
          </p:nvPr>
        </p:nvGraphicFramePr>
        <p:xfrm>
          <a:off x="4241534" y="13160"/>
          <a:ext cx="790327" cy="8009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6" imgW="2857899" imgH="2895238" progId="MSPhotoEd.3">
                  <p:embed/>
                </p:oleObj>
              </mc:Choice>
              <mc:Fallback>
                <p:oleObj name="Photo Editor Photo" r:id="rId6" imgW="2857899" imgH="2895238" progId="MSPhotoEd.3">
                  <p:embed/>
                  <p:pic>
                    <p:nvPicPr>
                      <p:cNvPr id="5" name="Object 17">
                        <a:extLst>
                          <a:ext uri="{FF2B5EF4-FFF2-40B4-BE49-F238E27FC236}">
                            <a16:creationId xmlns:a16="http://schemas.microsoft.com/office/drawing/2014/main" id="{93FB766E-504C-B7D1-7086-8F582CDB979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41534" y="13160"/>
                        <a:ext cx="790327" cy="80095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555583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024FC51-7313-6892-BEFE-A9B00EC919BB}"/>
              </a:ext>
            </a:extLst>
          </p:cNvPr>
          <p:cNvSpPr/>
          <p:nvPr/>
        </p:nvSpPr>
        <p:spPr>
          <a:xfrm>
            <a:off x="11032159" y="212671"/>
            <a:ext cx="1058380" cy="1066115"/>
          </a:xfrm>
          <a:prstGeom prst="roundRect">
            <a:avLst>
              <a:gd name="adj" fmla="val 6181"/>
            </a:avLst>
          </a:prstGeom>
          <a:solidFill>
            <a:srgbClr val="00205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Content Placeholder 5" descr="A beach with boats and a sandy beach&#10;&#10;AI-generated content may be incorrect.">
            <a:extLst>
              <a:ext uri="{FF2B5EF4-FFF2-40B4-BE49-F238E27FC236}">
                <a16:creationId xmlns:a16="http://schemas.microsoft.com/office/drawing/2014/main" id="{E42958D1-F847-3AF6-F8CC-B54B0CE3E1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84" y="697"/>
            <a:ext cx="12193579" cy="88656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E99B046-58C7-F7EC-54EB-8DEAD0C1A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661" y="1892"/>
            <a:ext cx="10515600" cy="879418"/>
          </a:xfrm>
        </p:spPr>
        <p:txBody>
          <a:bodyPr/>
          <a:lstStyle/>
          <a:p>
            <a:r>
              <a:rPr lang="en-GB" b="1" dirty="0">
                <a:solidFill>
                  <a:srgbClr val="FFFFFF"/>
                </a:solidFill>
                <a:latin typeface="Arial"/>
                <a:cs typeface="Arial"/>
              </a:rPr>
              <a:t>Title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420F372-7279-497A-1017-7F6847A3F05F}"/>
              </a:ext>
            </a:extLst>
          </p:cNvPr>
          <p:cNvSpPr txBox="1"/>
          <p:nvPr/>
        </p:nvSpPr>
        <p:spPr>
          <a:xfrm>
            <a:off x="379025" y="1184455"/>
            <a:ext cx="1053376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>
                <a:latin typeface="Arial"/>
                <a:cs typeface="Arial"/>
              </a:rPr>
              <a:t>Main content</a:t>
            </a:r>
          </a:p>
        </p:txBody>
      </p:sp>
      <p:sp>
        <p:nvSpPr>
          <p:cNvPr id="3" name="TextBox 9">
            <a:extLst>
              <a:ext uri="{FF2B5EF4-FFF2-40B4-BE49-F238E27FC236}">
                <a16:creationId xmlns:a16="http://schemas.microsoft.com/office/drawing/2014/main" id="{FC741F14-9370-954F-0350-A31F3CD8982A}"/>
              </a:ext>
            </a:extLst>
          </p:cNvPr>
          <p:cNvSpPr txBox="1"/>
          <p:nvPr/>
        </p:nvSpPr>
        <p:spPr>
          <a:xfrm>
            <a:off x="11037162" y="932800"/>
            <a:ext cx="1053377" cy="2462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1000" dirty="0">
                <a:solidFill>
                  <a:schemeClr val="bg1"/>
                </a:solidFill>
                <a:latin typeface="Arial"/>
                <a:cs typeface="Arial"/>
              </a:rPr>
              <a:t>IDS Workshop</a:t>
            </a:r>
          </a:p>
        </p:txBody>
      </p:sp>
    </p:spTree>
    <p:extLst>
      <p:ext uri="{BB962C8B-B14F-4D97-AF65-F5344CB8AC3E}">
        <p14:creationId xmlns:p14="http://schemas.microsoft.com/office/powerpoint/2010/main" val="9386252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</TotalTime>
  <Words>23</Words>
  <Application>Microsoft Office PowerPoint</Application>
  <PresentationFormat>Grand écran</PresentationFormat>
  <Paragraphs>9</Paragraphs>
  <Slides>2</Slides>
  <Notes>0</Notes>
  <HiddenSlides>0</HiddenSlides>
  <MMClips>0</MMClips>
  <ScaleCrop>false</ScaleCrop>
  <HeadingPairs>
    <vt:vector size="8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7" baseType="lpstr">
      <vt:lpstr>Aptos</vt:lpstr>
      <vt:lpstr>Aptos Display</vt:lpstr>
      <vt:lpstr>Arial</vt:lpstr>
      <vt:lpstr>office theme</vt:lpstr>
      <vt:lpstr>Photo Editor Photo</vt:lpstr>
      <vt:lpstr>Présentation PowerPoint</vt:lpstr>
      <vt:lpstr>Title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Stephen Killick</dc:creator>
  <cp:lastModifiedBy>Soudarin Laurent</cp:lastModifiedBy>
  <cp:revision>210</cp:revision>
  <dcterms:created xsi:type="dcterms:W3CDTF">2026-05-05T07:54:18Z</dcterms:created>
  <dcterms:modified xsi:type="dcterms:W3CDTF">2026-05-12T09:50:10Z</dcterms:modified>
</cp:coreProperties>
</file>